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58" r:id="rId5"/>
    <p:sldId id="262" r:id="rId6"/>
    <p:sldId id="264" r:id="rId7"/>
    <p:sldId id="259" r:id="rId8"/>
    <p:sldId id="265" r:id="rId9"/>
    <p:sldId id="266" r:id="rId10"/>
    <p:sldId id="267" r:id="rId11"/>
    <p:sldId id="268" r:id="rId12"/>
    <p:sldId id="270" r:id="rId13"/>
    <p:sldId id="257" r:id="rId14"/>
    <p:sldId id="272" r:id="rId15"/>
    <p:sldId id="274" r:id="rId16"/>
    <p:sldId id="273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95C0-542E-4F8A-A03A-B3B59F51CE6D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463-82A6-4139-8C14-C62AC8EA0F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772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95C0-542E-4F8A-A03A-B3B59F51CE6D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463-82A6-4139-8C14-C62AC8EA0F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87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95C0-542E-4F8A-A03A-B3B59F51CE6D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463-82A6-4139-8C14-C62AC8EA0F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40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95C0-542E-4F8A-A03A-B3B59F51CE6D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463-82A6-4139-8C14-C62AC8EA0F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708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95C0-542E-4F8A-A03A-B3B59F51CE6D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463-82A6-4139-8C14-C62AC8EA0F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447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95C0-542E-4F8A-A03A-B3B59F51CE6D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463-82A6-4139-8C14-C62AC8EA0F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794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95C0-542E-4F8A-A03A-B3B59F51CE6D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463-82A6-4139-8C14-C62AC8EA0F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095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95C0-542E-4F8A-A03A-B3B59F51CE6D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463-82A6-4139-8C14-C62AC8EA0F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560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95C0-542E-4F8A-A03A-B3B59F51CE6D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463-82A6-4139-8C14-C62AC8EA0F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79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95C0-542E-4F8A-A03A-B3B59F51CE6D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463-82A6-4139-8C14-C62AC8EA0F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686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95C0-542E-4F8A-A03A-B3B59F51CE6D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BD463-82A6-4139-8C14-C62AC8EA0F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263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295C0-542E-4F8A-A03A-B3B59F51CE6D}" type="datetimeFigureOut">
              <a:rPr lang="es-CO" smtClean="0"/>
              <a:t>24/03/2015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BD463-82A6-4139-8C14-C62AC8EA0F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98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43999" cy="12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0775"/>
            <a:ext cx="229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5"/>
            <a:ext cx="6984776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322872"/>
            <a:ext cx="7583760" cy="207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819012" y="5783401"/>
            <a:ext cx="2430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 smtClean="0">
                <a:solidFill>
                  <a:schemeClr val="accent6">
                    <a:lumMod val="75000"/>
                  </a:schemeClr>
                </a:solidFill>
              </a:rPr>
              <a:t>PRIMARIA</a:t>
            </a:r>
            <a:r>
              <a:rPr lang="es-CO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CO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43999" cy="12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0775"/>
            <a:ext cx="229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33495"/>
            <a:ext cx="586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31871"/>
            <a:ext cx="58293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01" y="4149080"/>
            <a:ext cx="59150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43999" cy="12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0775"/>
            <a:ext cx="229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1" y="1271108"/>
            <a:ext cx="59150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665" y="1772816"/>
            <a:ext cx="54197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82566"/>
            <a:ext cx="58769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82066"/>
            <a:ext cx="576064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6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43999" cy="12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0775"/>
            <a:ext cx="229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91" y="1268760"/>
            <a:ext cx="838842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55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43999" cy="12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0775"/>
            <a:ext cx="229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66198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43076" y="1548081"/>
            <a:ext cx="7018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accent6">
                    <a:lumMod val="75000"/>
                  </a:schemeClr>
                </a:solidFill>
              </a:rPr>
              <a:t>MEJORAMIENTO MÍNIMO ANUAL </a:t>
            </a:r>
            <a:endParaRPr lang="es-CO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43999" cy="12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0775"/>
            <a:ext cx="229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092411" cy="543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4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43999" cy="12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0775"/>
            <a:ext cx="229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460057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8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43999" cy="12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0775"/>
            <a:ext cx="229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22" y="1243012"/>
            <a:ext cx="444817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43999" cy="12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0775"/>
            <a:ext cx="229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27258"/>
              </p:ext>
            </p:extLst>
          </p:nvPr>
        </p:nvGraphicFramePr>
        <p:xfrm>
          <a:off x="971598" y="1628804"/>
          <a:ext cx="7200802" cy="4783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9458"/>
                <a:gridCol w="665686"/>
                <a:gridCol w="666981"/>
                <a:gridCol w="666981"/>
                <a:gridCol w="666981"/>
                <a:gridCol w="666981"/>
                <a:gridCol w="666981"/>
                <a:gridCol w="1600753"/>
              </a:tblGrid>
              <a:tr h="824557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ESTUDIANTES MATRICULADOS       </a:t>
                      </a:r>
                      <a:endParaRPr lang="es-CO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2013                </a:t>
                      </a:r>
                      <a:endParaRPr lang="es-C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4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SEDE</a:t>
                      </a: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4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101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4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4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141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4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</a:t>
                      </a: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26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132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4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90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4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51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4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4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</a:t>
                      </a: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4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79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95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106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111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105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79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575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43999" cy="12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0775"/>
            <a:ext cx="229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494581"/>
              </p:ext>
            </p:extLst>
          </p:nvPr>
        </p:nvGraphicFramePr>
        <p:xfrm>
          <a:off x="755578" y="1700806"/>
          <a:ext cx="7776863" cy="4320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415"/>
                <a:gridCol w="718940"/>
                <a:gridCol w="720339"/>
                <a:gridCol w="720339"/>
                <a:gridCol w="720339"/>
                <a:gridCol w="720339"/>
                <a:gridCol w="720339"/>
                <a:gridCol w="1728813"/>
              </a:tblGrid>
              <a:tr h="779103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ESTUDIANTES MATRICULADOS       </a:t>
                      </a:r>
                      <a:endParaRPr lang="es-CO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2014                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54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SEDE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4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95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4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26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4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140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4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26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132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4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4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4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4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4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86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84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92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95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92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549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7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43999" cy="12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0775"/>
            <a:ext cx="229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407120"/>
              </p:ext>
            </p:extLst>
          </p:nvPr>
        </p:nvGraphicFramePr>
        <p:xfrm>
          <a:off x="899590" y="1916831"/>
          <a:ext cx="7488832" cy="4383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3436"/>
                <a:gridCol w="692313"/>
                <a:gridCol w="693660"/>
                <a:gridCol w="693660"/>
                <a:gridCol w="693660"/>
                <a:gridCol w="693660"/>
                <a:gridCol w="693660"/>
                <a:gridCol w="1664783"/>
              </a:tblGrid>
              <a:tr h="820378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ESTUDIANTES MATRICULADOS</a:t>
                      </a:r>
                      <a:endParaRPr lang="es-CO" sz="2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                           A MARZO 12 2015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SEDE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TOTAL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16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18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95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19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23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22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22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23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27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136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12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18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18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18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112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13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15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23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92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12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54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TOTAL 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66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92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95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87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97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95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532</a:t>
                      </a: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3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43999" cy="12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0775"/>
            <a:ext cx="229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08" y="1268760"/>
            <a:ext cx="7632848" cy="457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339752" y="5930035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accent6">
                    <a:lumMod val="75000"/>
                  </a:schemeClr>
                </a:solidFill>
              </a:rPr>
              <a:t>SECUNDARIA</a:t>
            </a:r>
            <a:endParaRPr lang="es-CO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43999" cy="12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0775"/>
            <a:ext cx="229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97670"/>
              </p:ext>
            </p:extLst>
          </p:nvPr>
        </p:nvGraphicFramePr>
        <p:xfrm>
          <a:off x="827584" y="1844818"/>
          <a:ext cx="7416823" cy="4185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375"/>
                <a:gridCol w="1497998"/>
                <a:gridCol w="1273363"/>
                <a:gridCol w="1091087"/>
              </a:tblGrid>
              <a:tr h="400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MATRICULADOS</a:t>
                      </a: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2013</a:t>
                      </a: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2014</a:t>
                      </a: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2015</a:t>
                      </a: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4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SECUNDARIA </a:t>
                      </a: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 marL="68580" marR="68580" marT="0" marB="0"/>
                </a:tc>
              </a:tr>
              <a:tr h="400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SEXTO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91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80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96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SEPTIMO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82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92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76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OCTAVO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57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61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82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NOVENO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51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56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62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4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MEDIA </a:t>
                      </a: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DECIMO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34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51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48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UNDECIMO 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43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30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47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358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370</a:t>
                      </a:r>
                      <a:endParaRPr lang="es-CO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411</a:t>
                      </a:r>
                      <a:endParaRPr lang="es-CO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8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43999" cy="12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0775"/>
            <a:ext cx="229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396336"/>
              </p:ext>
            </p:extLst>
          </p:nvPr>
        </p:nvGraphicFramePr>
        <p:xfrm>
          <a:off x="755576" y="1556797"/>
          <a:ext cx="7848871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4826"/>
                <a:gridCol w="1585427"/>
                <a:gridCol w="1585427"/>
                <a:gridCol w="1583191"/>
              </a:tblGrid>
              <a:tr h="343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RETIRADOS 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2013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2014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2015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0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  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4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 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3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4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4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4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5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3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 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20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7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8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8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5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9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4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11</a:t>
                      </a: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6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s-CO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43999" cy="12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0775"/>
            <a:ext cx="229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339752" y="5930035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accent6">
                    <a:lumMod val="75000"/>
                  </a:schemeClr>
                </a:solidFill>
              </a:rPr>
              <a:t>MEDIA</a:t>
            </a:r>
            <a:endParaRPr lang="es-CO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968629" cy="444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4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43999" cy="12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0775"/>
            <a:ext cx="229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8"/>
          <a:stretch/>
        </p:blipFill>
        <p:spPr bwMode="auto">
          <a:xfrm>
            <a:off x="1339547" y="1511028"/>
            <a:ext cx="6840759" cy="457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2564904"/>
            <a:ext cx="1538883" cy="29879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sz="4400" dirty="0" smtClean="0"/>
              <a:t>PROGRESO PRIMARIA</a:t>
            </a:r>
            <a:endParaRPr lang="es-CO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84776"/>
            <a:ext cx="11620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2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43999" cy="12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0775"/>
            <a:ext cx="229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2132856"/>
            <a:ext cx="1538883" cy="29879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sz="4400" dirty="0" smtClean="0"/>
              <a:t>PROGRESO SECUNDRIA</a:t>
            </a:r>
            <a:endParaRPr lang="es-CO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9752" y="1268760"/>
            <a:ext cx="60579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589" y="1412776"/>
            <a:ext cx="10001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2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43999" cy="12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0775"/>
            <a:ext cx="229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2132856"/>
            <a:ext cx="1538883" cy="29879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O" sz="4400" dirty="0" smtClean="0"/>
              <a:t>PROGRESO MEDIA</a:t>
            </a:r>
            <a:endParaRPr lang="es-CO" sz="4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80" y="1309405"/>
            <a:ext cx="6408712" cy="463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423" y="1307057"/>
            <a:ext cx="9334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7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43999" cy="12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0775"/>
            <a:ext cx="229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1511028"/>
            <a:ext cx="1538883" cy="3609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sz="4400" dirty="0" smtClean="0"/>
              <a:t>DESEMPEÑO PRIMARIA</a:t>
            </a:r>
            <a:endParaRPr lang="es-CO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045" y="1504950"/>
            <a:ext cx="572452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858" y="1537459"/>
            <a:ext cx="9048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5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43999" cy="12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0775"/>
            <a:ext cx="229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1511028"/>
            <a:ext cx="1538883" cy="3609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O" sz="4400" dirty="0" smtClean="0"/>
              <a:t>DESEMPEÑO SECUNDARIA </a:t>
            </a:r>
            <a:endParaRPr lang="es-CO" sz="4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4649"/>
            <a:ext cx="56388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554649"/>
            <a:ext cx="914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3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143999" cy="125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00775"/>
            <a:ext cx="2295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1511028"/>
            <a:ext cx="1538883" cy="36097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O" sz="4400" dirty="0" smtClean="0"/>
              <a:t>DESEMPEÑO MEDIA</a:t>
            </a:r>
            <a:endParaRPr lang="es-CO" sz="4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14043"/>
            <a:ext cx="5753100" cy="320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00" y="1511028"/>
            <a:ext cx="10191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5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321</Words>
  <Application>Microsoft Office PowerPoint</Application>
  <PresentationFormat>Presentación en pantalla (4:3)</PresentationFormat>
  <Paragraphs>333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</dc:creator>
  <cp:lastModifiedBy>CLAUDIA</cp:lastModifiedBy>
  <cp:revision>18</cp:revision>
  <dcterms:created xsi:type="dcterms:W3CDTF">2015-03-24T19:50:58Z</dcterms:created>
  <dcterms:modified xsi:type="dcterms:W3CDTF">2015-03-25T00:43:30Z</dcterms:modified>
</cp:coreProperties>
</file>